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74" y="96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83EC-086E-4EAA-9C5A-CC352C449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3F689-40D6-4194-A45A-CA6ECA9E9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0918-3E2B-4FFF-A8DF-82D78310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0F6AD-26B2-4F9D-9035-94F4F02E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727EA-E6D6-4EA0-B904-8068CDBE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7B81-0A42-4885-9210-A0524156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7D5D5-BEBA-48D5-B693-69E3BB84B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B82C1-DE1A-4864-96F9-2688E7DB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64BCD-A9E8-412B-88FC-6D75C530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5C2E-DB54-41F5-887D-58F1D6B0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6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7C8DD-BBA7-42E7-A9AA-508CE2A68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FDD8B-0566-4A15-A45D-D9B405DFC4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53E2B-3569-4CDE-AC80-7C17FF3E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5B7D1-C639-40A4-B259-74CB6D3C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60488-D7BB-4E93-922B-0CC8C91D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4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2847-11B6-4CA4-BA90-E56786FA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61BC-CBF8-47E5-90A3-E174170D3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DEAA-20CA-4FC4-9892-0147DA0D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83A16-45D5-42F0-B27D-7C9E22AE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00F9B-D2DD-4953-B09F-1D578692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1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75A3-8BB4-4962-9069-D428BE4E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E27EB-70A7-4355-A269-2F8F70DCC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A437C-2DD2-41FF-BDE6-876375D0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3A448-1321-4A5B-B8C4-3B96144D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9E37-9ED4-487A-8E33-94EDC1D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8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F3EB-B9A8-46F1-862A-7CDA2867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0EB89-FC80-41D7-9D3E-7EBAE5862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7D3-3C49-458E-B2B2-FF16301C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E6CBB-A7D6-4CAF-88F0-41EA886CC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2E338-44C9-41AB-80FB-B670D53C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2DA6A-AF11-423E-984D-A7FA0D43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5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B52D3-A956-4455-B33A-7C85D39E0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219A4-E1BB-49D3-852C-AD05B7161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50AC6-2B60-43C2-9F99-1733C2465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72083-620A-4FF0-9B79-F47601F4B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28CFE-BE3C-4A19-AFC2-A4C67ADA9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3FD75-CB11-417C-BF5A-979675BD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60B37-F3A6-4CBD-828B-7CC394E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6E039-3FEB-4FE6-AA90-75ABEB7B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0AF2-BD6C-498D-9DA5-05A07C31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E09EF-3997-403F-BC61-3B68A362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548AA-B2A7-4185-B978-875330C9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2CD10-6CDE-4697-8184-1BA42183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1CFD3-88A8-40E0-85F7-BB2A6B77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98E0C-256F-4234-8AE2-319E25E82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9C256-80C9-4756-9D59-15760B7A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3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6D2E-89EA-4D17-BCDB-26FC01792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01E37-8506-4341-9F48-7E26EF72A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0201E-5FCA-4389-ABBB-A1A89618A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EECD-1F9F-4E58-A18C-374FE954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7BFD2-9662-48B5-B3DF-8A1779EF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9BF68-9F70-4ED6-A7CF-020359BD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8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56C7-28FD-429B-ADA6-736F41C8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086D1-1B3C-4469-9A21-3CA88E5AA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E65D0-A288-4D6E-B872-18DDABADB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A3C1F-DBD8-4751-81B1-3FD3E4F6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D8BF8-74A8-4BD9-AFAE-30328D95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C47E4-9DE4-4142-A373-60A6BC1F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5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3A4F2-0E4F-4BC1-8090-3E6E98C2E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B032A-6489-4B53-92B4-1CCE84344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1C522-B6A0-4B1F-894E-65F261554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417C9-7537-4F67-8DBD-AA3957965CE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109D2-DDCE-4AB2-B98F-142525534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4C3CC-8DFC-4F6E-A97C-8BAA9E81E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AB8BB-8804-46F2-B191-0C05FA66B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9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E355E-CB44-4902-ABEF-C74BA136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580"/>
            <a:ext cx="12192000" cy="692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8CF4AB-1259-4D6C-BA09-6C786875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4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F8A7E-D4FB-4E83-AB8A-6B8DE6FD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DB020-0450-4FEC-ACF3-D0CD8940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69F70-32FC-4C16-9D92-C9A5467B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7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7B957-3318-41DC-A9C5-52866420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3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76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Bikas Basnet</dc:creator>
  <cp:lastModifiedBy>Bikas Basnet</cp:lastModifiedBy>
  <cp:revision>4</cp:revision>
  <dcterms:created xsi:type="dcterms:W3CDTF">2025-01-20T12:00:04Z</dcterms:created>
  <dcterms:modified xsi:type="dcterms:W3CDTF">2025-01-23T03:28:35Z</dcterms:modified>
</cp:coreProperties>
</file>